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256" r:id="rId2"/>
    <p:sldId id="257" r:id="rId3"/>
    <p:sldId id="258" r:id="rId4"/>
    <p:sldId id="259" r:id="rId5"/>
    <p:sldId id="260" r:id="rId6"/>
    <p:sldId id="264" r:id="rId7"/>
    <p:sldId id="265" r:id="rId8"/>
    <p:sldId id="266" r:id="rId9"/>
    <p:sldId id="267" r:id="rId10"/>
    <p:sldId id="268" r:id="rId11"/>
    <p:sldId id="270" r:id="rId12"/>
    <p:sldId id="271" r:id="rId13"/>
    <p:sldId id="272" r:id="rId14"/>
    <p:sldId id="269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61" r:id="rId23"/>
    <p:sldId id="262" r:id="rId24"/>
    <p:sldId id="280" r:id="rId25"/>
    <p:sldId id="281" r:id="rId26"/>
    <p:sldId id="283" r:id="rId27"/>
    <p:sldId id="284" r:id="rId28"/>
    <p:sldId id="285" r:id="rId29"/>
    <p:sldId id="282" r:id="rId30"/>
    <p:sldId id="286" r:id="rId31"/>
    <p:sldId id="287" r:id="rId32"/>
    <p:sldId id="263" r:id="rId33"/>
    <p:sldId id="288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54" autoAdjust="0"/>
    <p:restoredTop sz="67094" autoAdjust="0"/>
  </p:normalViewPr>
  <p:slideViewPr>
    <p:cSldViewPr snapToGrid="0">
      <p:cViewPr varScale="1">
        <p:scale>
          <a:sx n="42" d="100"/>
          <a:sy n="42" d="100"/>
        </p:scale>
        <p:origin x="120" y="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1BCC24-61AD-4B2F-B923-D47A51363C0E}" type="datetimeFigureOut">
              <a:rPr lang="en-US" smtClean="0"/>
              <a:t>2/4/2021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BBF3B1-EE3D-4596-A3D4-03A82DBC50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863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Ensembled</a:t>
            </a:r>
            <a:r>
              <a:rPr lang="en-US" dirty="0" smtClean="0"/>
              <a:t> = </a:t>
            </a:r>
            <a:r>
              <a:rPr lang="en-US" dirty="0" err="1" smtClean="0"/>
              <a:t>Menggabungkan</a:t>
            </a:r>
            <a:r>
              <a:rPr lang="en-US" dirty="0" smtClean="0"/>
              <a:t> </a:t>
            </a:r>
            <a:r>
              <a:rPr lang="en-US" dirty="0" err="1" smtClean="0"/>
              <a:t>nilai</a:t>
            </a:r>
            <a:r>
              <a:rPr lang="en-US" dirty="0" smtClean="0"/>
              <a:t> </a:t>
            </a:r>
            <a:r>
              <a:rPr lang="en-US" dirty="0" err="1" smtClean="0"/>
              <a:t>prediksi</a:t>
            </a:r>
            <a:r>
              <a:rPr lang="en-US" dirty="0" smtClean="0"/>
              <a:t> </a:t>
            </a:r>
            <a:r>
              <a:rPr lang="en-US" dirty="0" err="1" smtClean="0"/>
              <a:t>dari</a:t>
            </a:r>
            <a:r>
              <a:rPr lang="en-US" dirty="0" smtClean="0"/>
              <a:t> </a:t>
            </a:r>
            <a:r>
              <a:rPr lang="en-US" dirty="0" err="1" smtClean="0"/>
              <a:t>sejumlah</a:t>
            </a:r>
            <a:r>
              <a:rPr lang="en-US" dirty="0" smtClean="0"/>
              <a:t> ML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yg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berbeda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untuk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mendapatkan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nilai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prediksi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yg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stabil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BBF3B1-EE3D-4596-A3D4-03A82DBC504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6952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BBF3B1-EE3D-4596-A3D4-03A82DBC504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9583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(+)</a:t>
            </a:r>
          </a:p>
          <a:p>
            <a:r>
              <a:rPr lang="en-US" dirty="0" err="1" smtClean="0"/>
              <a:t>Efektif</a:t>
            </a:r>
            <a:r>
              <a:rPr lang="en-US" dirty="0" smtClean="0"/>
              <a:t> </a:t>
            </a:r>
            <a:r>
              <a:rPr lang="en-US" dirty="0" err="1" smtClean="0"/>
              <a:t>dalam</a:t>
            </a:r>
            <a:r>
              <a:rPr lang="en-US" dirty="0" smtClean="0"/>
              <a:t> </a:t>
            </a:r>
            <a:r>
              <a:rPr lang="en-US" dirty="0" err="1" smtClean="0"/>
              <a:t>meningkat</a:t>
            </a:r>
            <a:r>
              <a:rPr lang="en-US" dirty="0" smtClean="0"/>
              <a:t> </a:t>
            </a:r>
            <a:r>
              <a:rPr lang="en-US" dirty="0" err="1" smtClean="0"/>
              <a:t>prediksi</a:t>
            </a:r>
            <a:r>
              <a:rPr lang="en-US" dirty="0" smtClean="0"/>
              <a:t> </a:t>
            </a:r>
            <a:r>
              <a:rPr lang="en-US" dirty="0" err="1" smtClean="0"/>
              <a:t>performa</a:t>
            </a:r>
            <a:endParaRPr lang="en-US" dirty="0" smtClean="0"/>
          </a:p>
          <a:p>
            <a:r>
              <a:rPr lang="en-US" dirty="0" err="1" smtClean="0"/>
              <a:t>Lebih</a:t>
            </a:r>
            <a:r>
              <a:rPr lang="en-US" dirty="0" smtClean="0"/>
              <a:t> </a:t>
            </a:r>
            <a:r>
              <a:rPr lang="en-US" dirty="0" err="1" smtClean="0"/>
              <a:t>stabil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(-)</a:t>
            </a:r>
          </a:p>
          <a:p>
            <a:r>
              <a:rPr lang="en-US" dirty="0" smtClean="0"/>
              <a:t>Susah </a:t>
            </a:r>
            <a:r>
              <a:rPr lang="en-US" dirty="0" err="1" smtClean="0"/>
              <a:t>interpretasi</a:t>
            </a:r>
            <a:endParaRPr lang="en-US" dirty="0" smtClean="0"/>
          </a:p>
          <a:p>
            <a:r>
              <a:rPr lang="en-US" dirty="0" err="1" smtClean="0"/>
              <a:t>Memakan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waktu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BBF3B1-EE3D-4596-A3D4-03A82DBC504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2589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Ensemble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yg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menggabungkan</a:t>
            </a:r>
            <a:r>
              <a:rPr lang="en-US" baseline="0" dirty="0" smtClean="0"/>
              <a:t> model </a:t>
            </a:r>
            <a:r>
              <a:rPr lang="en-US" baseline="0" dirty="0" err="1" smtClean="0"/>
              <a:t>yg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sejenis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tapi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karakteristik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yg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berbeda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BBF3B1-EE3D-4596-A3D4-03A82DBC504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6374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Bootstrap </a:t>
            </a:r>
            <a:r>
              <a:rPr lang="en-US" dirty="0" err="1" smtClean="0"/>
              <a:t>adalah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</a:t>
            </a:r>
            <a:r>
              <a:rPr lang="en-US" dirty="0" err="1" smtClean="0"/>
              <a:t>etode</a:t>
            </a:r>
            <a:r>
              <a:rPr lang="en-US" dirty="0" smtClean="0"/>
              <a:t> ML </a:t>
            </a:r>
            <a:r>
              <a:rPr lang="en-US" dirty="0" err="1" smtClean="0"/>
              <a:t>yg</a:t>
            </a:r>
            <a:r>
              <a:rPr lang="en-US" dirty="0" smtClean="0"/>
              <a:t> </a:t>
            </a:r>
            <a:r>
              <a:rPr lang="en-US" dirty="0" err="1" smtClean="0"/>
              <a:t>bersifat</a:t>
            </a:r>
            <a:r>
              <a:rPr lang="en-US" dirty="0" smtClean="0"/>
              <a:t> </a:t>
            </a:r>
            <a:r>
              <a:rPr lang="en-US" dirty="0" err="1" smtClean="0"/>
              <a:t>acak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dengan</a:t>
            </a:r>
            <a:r>
              <a:rPr lang="en-US" baseline="0" dirty="0" smtClean="0"/>
              <a:t> replacement.</a:t>
            </a:r>
          </a:p>
          <a:p>
            <a:r>
              <a:rPr lang="en-US" baseline="0" dirty="0" err="1" smtClean="0"/>
              <a:t>Dia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buat</a:t>
            </a:r>
            <a:r>
              <a:rPr lang="en-US" baseline="0" dirty="0" smtClean="0"/>
              <a:t> data </a:t>
            </a:r>
            <a:r>
              <a:rPr lang="en-US" baseline="0" dirty="0" err="1" smtClean="0"/>
              <a:t>baru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sebanyak</a:t>
            </a:r>
            <a:r>
              <a:rPr lang="en-US" baseline="0" dirty="0" smtClean="0"/>
              <a:t> data </a:t>
            </a:r>
            <a:r>
              <a:rPr lang="en-US" baseline="0" dirty="0" err="1" smtClean="0"/>
              <a:t>awal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tapi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ngambil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datanya</a:t>
            </a:r>
            <a:r>
              <a:rPr lang="en-US" baseline="0" dirty="0" smtClean="0"/>
              <a:t> random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BBF3B1-EE3D-4596-A3D4-03A82DBC504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4045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Tujuan</a:t>
            </a:r>
            <a:r>
              <a:rPr lang="en-US" dirty="0" smtClean="0"/>
              <a:t> </a:t>
            </a:r>
            <a:r>
              <a:rPr lang="en-US" dirty="0" err="1" smtClean="0"/>
              <a:t>memperkecil</a:t>
            </a:r>
            <a:r>
              <a:rPr lang="en-US" dirty="0" smtClean="0"/>
              <a:t> </a:t>
            </a:r>
            <a:r>
              <a:rPr lang="en-US" dirty="0" err="1" smtClean="0"/>
              <a:t>varians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BBF3B1-EE3D-4596-A3D4-03A82DBC504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1489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Kenapa</a:t>
            </a:r>
            <a:r>
              <a:rPr lang="en-US" dirty="0" smtClean="0"/>
              <a:t> </a:t>
            </a:r>
            <a:r>
              <a:rPr lang="en-US" dirty="0" err="1" smtClean="0"/>
              <a:t>butuh</a:t>
            </a:r>
            <a:r>
              <a:rPr lang="en-US" dirty="0" smtClean="0"/>
              <a:t> bagging?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Karena</a:t>
            </a:r>
            <a:r>
              <a:rPr lang="en-US" baseline="0" dirty="0" smtClean="0"/>
              <a:t> model </a:t>
            </a:r>
            <a:r>
              <a:rPr lang="en-US" baseline="0" dirty="0" err="1" smtClean="0"/>
              <a:t>dt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mungkin</a:t>
            </a:r>
            <a:r>
              <a:rPr lang="en-US" baseline="0" dirty="0" smtClean="0"/>
              <a:t>: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Model </a:t>
            </a:r>
            <a:r>
              <a:rPr lang="en-US" baseline="0" dirty="0" err="1" smtClean="0"/>
              <a:t>tidak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stabil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Varians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sangat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tinggi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smtClean="0"/>
              <a:t>Model </a:t>
            </a:r>
            <a:r>
              <a:rPr lang="en-US" baseline="0" dirty="0" err="1" smtClean="0"/>
              <a:t>overfit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BBF3B1-EE3D-4596-A3D4-03A82DBC504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492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Kenapa</a:t>
            </a:r>
            <a:r>
              <a:rPr lang="en-US" dirty="0" smtClean="0"/>
              <a:t> </a:t>
            </a:r>
            <a:r>
              <a:rPr lang="en-US" dirty="0" err="1" smtClean="0"/>
              <a:t>memakai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rf</a:t>
            </a:r>
            <a:r>
              <a:rPr lang="en-US" baseline="0" dirty="0" smtClean="0"/>
              <a:t>?</a:t>
            </a:r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Karena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tidak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stabil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Varians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terlalu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tinggi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smtClean="0"/>
              <a:t>Model </a:t>
            </a:r>
            <a:r>
              <a:rPr lang="en-US" baseline="0" dirty="0" err="1" smtClean="0"/>
              <a:t>overfit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endParaRPr lang="en-US" baseline="0" dirty="0" smtClean="0"/>
          </a:p>
          <a:p>
            <a:pPr marL="0" indent="0">
              <a:buFontTx/>
              <a:buNone/>
            </a:pPr>
            <a:r>
              <a:rPr lang="en-US" baseline="0" dirty="0" err="1" smtClean="0"/>
              <a:t>Jadi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kita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perlu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memilih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candidat</a:t>
            </a:r>
            <a:r>
              <a:rPr lang="en-US" baseline="0" dirty="0" smtClean="0"/>
              <a:t> feature.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BBF3B1-EE3D-4596-A3D4-03A82DBC504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0894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BBF3B1-EE3D-4596-A3D4-03A82DBC504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15611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Cocok</a:t>
            </a:r>
            <a:r>
              <a:rPr lang="en-US" dirty="0" smtClean="0"/>
              <a:t> </a:t>
            </a:r>
            <a:r>
              <a:rPr lang="en-US" dirty="0" err="1" smtClean="0"/>
              <a:t>untuk</a:t>
            </a:r>
            <a:r>
              <a:rPr lang="en-US" dirty="0" smtClean="0"/>
              <a:t> data imbalanced</a:t>
            </a:r>
          </a:p>
          <a:p>
            <a:r>
              <a:rPr lang="en-US" dirty="0" err="1" smtClean="0"/>
              <a:t>Untuk</a:t>
            </a:r>
            <a:r>
              <a:rPr lang="en-US" dirty="0" smtClean="0"/>
              <a:t> error estimate</a:t>
            </a:r>
          </a:p>
          <a:p>
            <a:endParaRPr lang="en-US" dirty="0" smtClean="0"/>
          </a:p>
          <a:p>
            <a:r>
              <a:rPr lang="en-US" dirty="0" smtClean="0"/>
              <a:t>(-)</a:t>
            </a:r>
          </a:p>
          <a:p>
            <a:r>
              <a:rPr lang="en-US" dirty="0" err="1" smtClean="0"/>
              <a:t>Sulit</a:t>
            </a:r>
            <a:r>
              <a:rPr lang="en-US" dirty="0" smtClean="0"/>
              <a:t> </a:t>
            </a:r>
            <a:r>
              <a:rPr lang="en-US" dirty="0" err="1" smtClean="0"/>
              <a:t>diinterpretasi</a:t>
            </a:r>
            <a:endParaRPr lang="en-US" dirty="0" smtClean="0"/>
          </a:p>
          <a:p>
            <a:r>
              <a:rPr lang="en-US" dirty="0" err="1" smtClean="0"/>
              <a:t>Cocok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untuk</a:t>
            </a:r>
            <a:r>
              <a:rPr lang="en-US" baseline="0" dirty="0" smtClean="0"/>
              <a:t> classification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BBF3B1-EE3D-4596-A3D4-03A82DBC504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0384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BBF3B1-EE3D-4596-A3D4-03A82DBC5047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8960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Diusahakan</a:t>
            </a:r>
            <a:r>
              <a:rPr lang="en-US" dirty="0" smtClean="0"/>
              <a:t> </a:t>
            </a:r>
            <a:r>
              <a:rPr lang="en-US" dirty="0" err="1" smtClean="0"/>
              <a:t>menggunakan</a:t>
            </a:r>
            <a:r>
              <a:rPr lang="en-US" dirty="0" smtClean="0"/>
              <a:t> ML </a:t>
            </a:r>
            <a:r>
              <a:rPr lang="en-US" dirty="0" err="1" smtClean="0"/>
              <a:t>yg</a:t>
            </a:r>
            <a:r>
              <a:rPr lang="en-US" dirty="0" smtClean="0"/>
              <a:t> </a:t>
            </a:r>
            <a:r>
              <a:rPr lang="en-US" dirty="0" err="1" smtClean="0"/>
              <a:t>berbeda</a:t>
            </a:r>
            <a:r>
              <a:rPr lang="en-US" dirty="0" smtClean="0"/>
              <a:t> (</a:t>
            </a:r>
            <a:r>
              <a:rPr lang="en-US" dirty="0" err="1" smtClean="0"/>
              <a:t>contoh</a:t>
            </a:r>
            <a:r>
              <a:rPr lang="en-US" dirty="0" smtClean="0"/>
              <a:t>, </a:t>
            </a:r>
            <a:r>
              <a:rPr lang="en-US" dirty="0" err="1" smtClean="0"/>
              <a:t>logreg</a:t>
            </a:r>
            <a:r>
              <a:rPr lang="en-US" dirty="0" smtClean="0"/>
              <a:t>, </a:t>
            </a:r>
            <a:r>
              <a:rPr lang="en-US" dirty="0" err="1" smtClean="0"/>
              <a:t>knn</a:t>
            </a:r>
            <a:r>
              <a:rPr lang="en-US" dirty="0" smtClean="0"/>
              <a:t>, </a:t>
            </a:r>
            <a:r>
              <a:rPr lang="en-US" dirty="0" err="1" smtClean="0"/>
              <a:t>dct</a:t>
            </a:r>
            <a:r>
              <a:rPr lang="en-US" dirty="0" smtClean="0"/>
              <a:t>)</a:t>
            </a:r>
          </a:p>
          <a:p>
            <a:r>
              <a:rPr lang="en-US" dirty="0" smtClean="0"/>
              <a:t>- </a:t>
            </a:r>
            <a:r>
              <a:rPr lang="en-US" dirty="0" err="1" smtClean="0"/>
              <a:t>Kalo</a:t>
            </a:r>
            <a:r>
              <a:rPr lang="en-US" dirty="0" smtClean="0"/>
              <a:t> </a:t>
            </a:r>
            <a:r>
              <a:rPr lang="en-US" dirty="0" err="1" smtClean="0"/>
              <a:t>dt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rf</a:t>
            </a:r>
            <a:r>
              <a:rPr lang="en-US" dirty="0" smtClean="0"/>
              <a:t> </a:t>
            </a:r>
            <a:r>
              <a:rPr lang="en-US" dirty="0" err="1" smtClean="0"/>
              <a:t>itu</a:t>
            </a:r>
            <a:r>
              <a:rPr lang="en-US" dirty="0" smtClean="0"/>
              <a:t> </a:t>
            </a:r>
            <a:r>
              <a:rPr lang="en-US" dirty="0" err="1" smtClean="0"/>
              <a:t>masih</a:t>
            </a:r>
            <a:r>
              <a:rPr lang="en-US" dirty="0" smtClean="0"/>
              <a:t> </a:t>
            </a:r>
            <a:r>
              <a:rPr lang="en-US" dirty="0" err="1" smtClean="0"/>
              <a:t>sama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karena</a:t>
            </a:r>
            <a:r>
              <a:rPr lang="en-US" baseline="0" dirty="0" smtClean="0"/>
              <a:t> linear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BBF3B1-EE3D-4596-A3D4-03A82DBC504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6809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Analogi</a:t>
            </a:r>
            <a:r>
              <a:rPr lang="en-US" dirty="0" smtClean="0"/>
              <a:t>:</a:t>
            </a:r>
          </a:p>
          <a:p>
            <a:r>
              <a:rPr lang="en-US" dirty="0" err="1" smtClean="0"/>
              <a:t>Sejumlah</a:t>
            </a:r>
            <a:r>
              <a:rPr lang="en-US" dirty="0" smtClean="0"/>
              <a:t> expert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dengan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berbeda</a:t>
            </a:r>
            <a:r>
              <a:rPr lang="en-US" baseline="0" dirty="0" smtClean="0"/>
              <a:t> background </a:t>
            </a:r>
            <a:r>
              <a:rPr lang="en-US" baseline="0" dirty="0" err="1" smtClean="0"/>
              <a:t>untuk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menyelesaikan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satu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masalah</a:t>
            </a:r>
            <a:r>
              <a:rPr lang="en-US" baseline="0" dirty="0" smtClean="0"/>
              <a:t>.</a:t>
            </a:r>
          </a:p>
          <a:p>
            <a:r>
              <a:rPr lang="en-US" baseline="0" dirty="0" err="1" smtClean="0"/>
              <a:t>Mempertimbangkan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berbagai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opini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menghasilkan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hasil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yg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lebih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akurat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BBF3B1-EE3D-4596-A3D4-03A82DBC504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6531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Kenapa</a:t>
            </a:r>
            <a:r>
              <a:rPr lang="en-US" dirty="0" smtClean="0"/>
              <a:t> </a:t>
            </a:r>
            <a:r>
              <a:rPr lang="en-US" dirty="0" err="1" smtClean="0"/>
              <a:t>perlu</a:t>
            </a:r>
            <a:r>
              <a:rPr lang="en-US" dirty="0" smtClean="0"/>
              <a:t> ensemble?</a:t>
            </a:r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Dapat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meningkatkan</a:t>
            </a:r>
            <a:r>
              <a:rPr lang="en-US" baseline="0" dirty="0" smtClean="0"/>
              <a:t> performance model</a:t>
            </a:r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Mendapatkan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perspektif</a:t>
            </a:r>
            <a:r>
              <a:rPr lang="en-US" baseline="0" dirty="0" smtClean="0"/>
              <a:t> </a:t>
            </a:r>
            <a:r>
              <a:rPr lang="en-US" baseline="0" dirty="0" err="1" smtClean="0"/>
              <a:t>yg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lebih</a:t>
            </a:r>
            <a:r>
              <a:rPr lang="en-US" baseline="0" dirty="0" smtClean="0"/>
              <a:t> global </a:t>
            </a:r>
            <a:r>
              <a:rPr lang="en-US" baseline="0" dirty="0" err="1" smtClean="0"/>
              <a:t>lagi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BBF3B1-EE3D-4596-A3D4-03A82DBC504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1971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Tipe</a:t>
            </a:r>
            <a:r>
              <a:rPr lang="en-US" dirty="0" smtClean="0"/>
              <a:t> ensemble:</a:t>
            </a:r>
          </a:p>
          <a:p>
            <a:pPr marL="228600" indent="-228600">
              <a:buAutoNum type="arabicPeriod"/>
            </a:pPr>
            <a:r>
              <a:rPr lang="en-US" dirty="0" smtClean="0"/>
              <a:t>Various type : model </a:t>
            </a:r>
            <a:r>
              <a:rPr lang="en-US" dirty="0" err="1" smtClean="0"/>
              <a:t>yg</a:t>
            </a:r>
            <a:r>
              <a:rPr lang="en-US" dirty="0" smtClean="0"/>
              <a:t> </a:t>
            </a:r>
            <a:r>
              <a:rPr lang="en-US" dirty="0" err="1" smtClean="0"/>
              <a:t>beda</a:t>
            </a:r>
            <a:endParaRPr lang="en-US" dirty="0" smtClean="0"/>
          </a:p>
          <a:p>
            <a:pPr marL="228600" indent="-228600">
              <a:buAutoNum type="arabicPeriod"/>
            </a:pPr>
            <a:r>
              <a:rPr lang="en-US" dirty="0" smtClean="0"/>
              <a:t>Similar type: model </a:t>
            </a:r>
            <a:r>
              <a:rPr lang="en-US" dirty="0" err="1" smtClean="0"/>
              <a:t>yg</a:t>
            </a:r>
            <a:r>
              <a:rPr lang="en-US" dirty="0" smtClean="0"/>
              <a:t> </a:t>
            </a:r>
            <a:r>
              <a:rPr lang="en-US" dirty="0" err="1" smtClean="0"/>
              <a:t>mirip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BBF3B1-EE3D-4596-A3D4-03A82DBC504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1344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Menerapkan</a:t>
            </a:r>
            <a:r>
              <a:rPr lang="en-US" dirty="0" smtClean="0"/>
              <a:t> system voting </a:t>
            </a:r>
            <a:r>
              <a:rPr lang="en-US" dirty="0" err="1" smtClean="0"/>
              <a:t>dari</a:t>
            </a:r>
            <a:r>
              <a:rPr lang="en-US" dirty="0" smtClean="0"/>
              <a:t> </a:t>
            </a:r>
            <a:r>
              <a:rPr lang="en-US" dirty="0" err="1" smtClean="0"/>
              <a:t>berbagai</a:t>
            </a:r>
            <a:r>
              <a:rPr lang="en-US" baseline="0" dirty="0" smtClean="0"/>
              <a:t> model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BBF3B1-EE3D-4596-A3D4-03A82DBC504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4353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Voting per </a:t>
            </a:r>
            <a:r>
              <a:rPr lang="en-US" dirty="0" err="1" smtClean="0"/>
              <a:t>kelas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BBF3B1-EE3D-4596-A3D4-03A82DBC504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22049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Voting </a:t>
            </a:r>
            <a:r>
              <a:rPr lang="en-US" dirty="0" err="1" smtClean="0"/>
              <a:t>dengan</a:t>
            </a:r>
            <a:r>
              <a:rPr lang="en-US" dirty="0" smtClean="0"/>
              <a:t> </a:t>
            </a:r>
            <a:r>
              <a:rPr lang="en-US" dirty="0" err="1" smtClean="0"/>
              <a:t>nilai</a:t>
            </a:r>
            <a:r>
              <a:rPr lang="en-US" dirty="0" smtClean="0"/>
              <a:t> </a:t>
            </a:r>
            <a:r>
              <a:rPr lang="en-US" dirty="0" err="1" smtClean="0"/>
              <a:t>probabilty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BBF3B1-EE3D-4596-A3D4-03A82DBC504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6215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BBF3B1-EE3D-4596-A3D4-03A82DBC504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7652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D2788-054E-4388-BD78-D2D76A50FCBD}" type="datetimeFigureOut">
              <a:rPr lang="en-US" smtClean="0"/>
              <a:t>2/4/2021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8A63E-115D-450B-9555-EE9E144E6A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6063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D2788-054E-4388-BD78-D2D76A50FCBD}" type="datetimeFigureOut">
              <a:rPr lang="en-US" smtClean="0"/>
              <a:t>2/4/2021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8A63E-115D-450B-9555-EE9E144E6A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5804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D2788-054E-4388-BD78-D2D76A50FCBD}" type="datetimeFigureOut">
              <a:rPr lang="en-US" smtClean="0"/>
              <a:t>2/4/2021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8A63E-115D-450B-9555-EE9E144E6A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4935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D2788-054E-4388-BD78-D2D76A50FCBD}" type="datetimeFigureOut">
              <a:rPr lang="en-US" smtClean="0"/>
              <a:t>2/4/2021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8A63E-115D-450B-9555-EE9E144E6A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8842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D2788-054E-4388-BD78-D2D76A50FCBD}" type="datetimeFigureOut">
              <a:rPr lang="en-US" smtClean="0"/>
              <a:t>2/4/2021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8A63E-115D-450B-9555-EE9E144E6A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7912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D2788-054E-4388-BD78-D2D76A50FCBD}" type="datetimeFigureOut">
              <a:rPr lang="en-US" smtClean="0"/>
              <a:t>2/4/2021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8A63E-115D-450B-9555-EE9E144E6A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442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D2788-054E-4388-BD78-D2D76A50FCBD}" type="datetimeFigureOut">
              <a:rPr lang="en-US" smtClean="0"/>
              <a:t>2/4/2021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8A63E-115D-450B-9555-EE9E144E6A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1060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D2788-054E-4388-BD78-D2D76A50FCBD}" type="datetimeFigureOut">
              <a:rPr lang="en-US" smtClean="0"/>
              <a:t>2/4/2021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8A63E-115D-450B-9555-EE9E144E6A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0785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D2788-054E-4388-BD78-D2D76A50FCBD}" type="datetimeFigureOut">
              <a:rPr lang="en-US" smtClean="0"/>
              <a:t>2/4/2021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8A63E-115D-450B-9555-EE9E144E6A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4709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D2788-054E-4388-BD78-D2D76A50FCBD}" type="datetimeFigureOut">
              <a:rPr lang="en-US" smtClean="0"/>
              <a:t>2/4/2021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8A63E-115D-450B-9555-EE9E144E6A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6107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D2788-054E-4388-BD78-D2D76A50FCBD}" type="datetimeFigureOut">
              <a:rPr lang="en-US" smtClean="0"/>
              <a:t>2/4/2021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8A63E-115D-450B-9555-EE9E144E6A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1977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FD2788-054E-4388-BD78-D2D76A50FCBD}" type="datetimeFigureOut">
              <a:rPr lang="en-US" smtClean="0"/>
              <a:t>2/4/2021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D8A63E-115D-450B-9555-EE9E144E6A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585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8725" y="623887"/>
            <a:ext cx="9734550" cy="561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3009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3487" y="628650"/>
            <a:ext cx="9725025" cy="560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5407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2537" y="600075"/>
            <a:ext cx="9686925" cy="565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2934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250" y="623887"/>
            <a:ext cx="9715500" cy="561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9938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3487" y="609600"/>
            <a:ext cx="9725025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4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1100" y="585787"/>
            <a:ext cx="9829800" cy="568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1839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1100" y="581025"/>
            <a:ext cx="9829800" cy="569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2640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575" y="590550"/>
            <a:ext cx="9848850" cy="567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6802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1100" y="590550"/>
            <a:ext cx="9829800" cy="567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9872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6337" y="581025"/>
            <a:ext cx="9839325" cy="569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0893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5387" y="600075"/>
            <a:ext cx="9801225" cy="565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9716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" y="619125"/>
            <a:ext cx="9715500" cy="561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9296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6337" y="595312"/>
            <a:ext cx="9839325" cy="566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2527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6337" y="585787"/>
            <a:ext cx="9839325" cy="568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2149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6812" y="590550"/>
            <a:ext cx="9858375" cy="567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0246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1100" y="585787"/>
            <a:ext cx="9829800" cy="568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1641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6337" y="576262"/>
            <a:ext cx="9839325" cy="570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7045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5862" y="590550"/>
            <a:ext cx="9820275" cy="567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6891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812" y="581025"/>
            <a:ext cx="9858375" cy="569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8289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100" y="581025"/>
            <a:ext cx="9829800" cy="569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305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100" y="590550"/>
            <a:ext cx="9829800" cy="567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2329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1100" y="571500"/>
            <a:ext cx="98298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9185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2537" y="619125"/>
            <a:ext cx="9686925" cy="561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5371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5862" y="571500"/>
            <a:ext cx="9820275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4571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625" y="576262"/>
            <a:ext cx="9810750" cy="570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5631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1575" y="576262"/>
            <a:ext cx="9848850" cy="570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4492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2537" y="638175"/>
            <a:ext cx="9686925" cy="558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2082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250" y="628650"/>
            <a:ext cx="9715500" cy="560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0778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3487" y="619125"/>
            <a:ext cx="9725025" cy="561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5301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3012" y="614362"/>
            <a:ext cx="9705975" cy="562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2743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3012" y="619125"/>
            <a:ext cx="9705975" cy="561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5121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3012" y="619125"/>
            <a:ext cx="9705975" cy="561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8667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2537" y="619125"/>
            <a:ext cx="9686925" cy="561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4832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</TotalTime>
  <Words>223</Words>
  <Application>Microsoft Office PowerPoint</Application>
  <PresentationFormat>Widescreen</PresentationFormat>
  <Paragraphs>61</Paragraphs>
  <Slides>33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Sarah Faradina</dc:creator>
  <cp:lastModifiedBy>Sarah Faradina</cp:lastModifiedBy>
  <cp:revision>18</cp:revision>
  <dcterms:created xsi:type="dcterms:W3CDTF">2021-02-04T08:13:41Z</dcterms:created>
  <dcterms:modified xsi:type="dcterms:W3CDTF">2021-02-04T11:44:16Z</dcterms:modified>
</cp:coreProperties>
</file>